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7" r:id="rId6"/>
    <p:sldId id="260" r:id="rId7"/>
    <p:sldId id="264" r:id="rId8"/>
    <p:sldId id="261" r:id="rId9"/>
    <p:sldId id="265" r:id="rId10"/>
    <p:sldId id="262" r:id="rId11"/>
    <p:sldId id="268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33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79307136"/>
        <c:axId val="79308672"/>
        <c:axId val="65465408"/>
      </c:line3DChart>
      <c:catAx>
        <c:axId val="79307136"/>
        <c:scaling>
          <c:orientation val="minMax"/>
        </c:scaling>
        <c:axPos val="b"/>
        <c:tickLblPos val="nextTo"/>
        <c:crossAx val="79308672"/>
        <c:crosses val="autoZero"/>
        <c:auto val="1"/>
        <c:lblAlgn val="ctr"/>
        <c:lblOffset val="100"/>
      </c:catAx>
      <c:valAx>
        <c:axId val="79308672"/>
        <c:scaling>
          <c:orientation val="minMax"/>
        </c:scaling>
        <c:axPos val="l"/>
        <c:majorGridlines/>
        <c:numFmt formatCode="General" sourceLinked="1"/>
        <c:tickLblPos val="nextTo"/>
        <c:crossAx val="79307136"/>
        <c:crosses val="autoZero"/>
        <c:crossBetween val="between"/>
      </c:valAx>
      <c:serAx>
        <c:axId val="65465408"/>
        <c:scaling>
          <c:orientation val="minMax"/>
        </c:scaling>
        <c:axPos val="b"/>
        <c:tickLblPos val="nextTo"/>
        <c:crossAx val="79308672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CDD73-160A-49B7-997A-C2D3FCB1C4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7DC6F5-1234-49EF-909E-04342C69624B}">
      <dgm:prSet phldrT="[Text]"/>
      <dgm:spPr/>
      <dgm:t>
        <a:bodyPr/>
        <a:lstStyle/>
        <a:p>
          <a:r>
            <a:rPr lang="en-US" dirty="0" smtClean="0"/>
            <a:t>Shogun</a:t>
          </a:r>
          <a:endParaRPr lang="en-US" dirty="0"/>
        </a:p>
      </dgm:t>
    </dgm:pt>
    <dgm:pt modelId="{5F911DD4-85FF-4C89-BEAF-E59F641F1D95}" type="parTrans" cxnId="{6489C8A6-8EF7-4553-A515-52D7C83453EF}">
      <dgm:prSet/>
      <dgm:spPr/>
      <dgm:t>
        <a:bodyPr/>
        <a:lstStyle/>
        <a:p>
          <a:endParaRPr lang="en-US"/>
        </a:p>
      </dgm:t>
    </dgm:pt>
    <dgm:pt modelId="{1C540DEF-8925-4109-8711-D4021D4612F4}" type="sibTrans" cxnId="{6489C8A6-8EF7-4553-A515-52D7C83453EF}">
      <dgm:prSet/>
      <dgm:spPr/>
      <dgm:t>
        <a:bodyPr/>
        <a:lstStyle/>
        <a:p>
          <a:endParaRPr lang="en-US"/>
        </a:p>
      </dgm:t>
    </dgm:pt>
    <dgm:pt modelId="{BBCFD655-CE74-452B-9121-46C3AA7D0E9B}">
      <dgm:prSet phldrT="[Text]"/>
      <dgm:spPr/>
      <dgm:t>
        <a:bodyPr/>
        <a:lstStyle/>
        <a:p>
          <a:r>
            <a:rPr lang="en-US" dirty="0" err="1" smtClean="0"/>
            <a:t>Shogunate</a:t>
          </a:r>
          <a:endParaRPr lang="en-US" dirty="0"/>
        </a:p>
      </dgm:t>
    </dgm:pt>
    <dgm:pt modelId="{AB34DE88-5503-463C-BA51-101107DF720A}" type="parTrans" cxnId="{1270AB66-9CCA-4E0E-B2B2-1B9F351F6A03}">
      <dgm:prSet/>
      <dgm:spPr/>
      <dgm:t>
        <a:bodyPr/>
        <a:lstStyle/>
        <a:p>
          <a:endParaRPr lang="en-US"/>
        </a:p>
      </dgm:t>
    </dgm:pt>
    <dgm:pt modelId="{95AB6AAB-90BE-4861-869E-27F71CFE2910}" type="sibTrans" cxnId="{1270AB66-9CCA-4E0E-B2B2-1B9F351F6A03}">
      <dgm:prSet/>
      <dgm:spPr/>
      <dgm:t>
        <a:bodyPr/>
        <a:lstStyle/>
        <a:p>
          <a:endParaRPr lang="en-US"/>
        </a:p>
      </dgm:t>
    </dgm:pt>
    <dgm:pt modelId="{FC35AE1E-4B89-4F3C-AD73-8BB513C153AC}">
      <dgm:prSet phldrT="[Text]"/>
      <dgm:spPr/>
      <dgm:t>
        <a:bodyPr/>
        <a:lstStyle/>
        <a:p>
          <a:r>
            <a:rPr lang="en-US" dirty="0" smtClean="0"/>
            <a:t>Peasants</a:t>
          </a:r>
          <a:endParaRPr lang="en-US" dirty="0"/>
        </a:p>
      </dgm:t>
    </dgm:pt>
    <dgm:pt modelId="{B10876E0-26FE-4037-B091-88EB956AABD2}" type="parTrans" cxnId="{E88B3BE2-4302-4070-9606-5C18F92B2B1F}">
      <dgm:prSet/>
      <dgm:spPr/>
      <dgm:t>
        <a:bodyPr/>
        <a:lstStyle/>
        <a:p>
          <a:endParaRPr lang="en-US"/>
        </a:p>
      </dgm:t>
    </dgm:pt>
    <dgm:pt modelId="{CCCA156B-10F7-4FE5-924C-FC7381CE37BB}" type="sibTrans" cxnId="{E88B3BE2-4302-4070-9606-5C18F92B2B1F}">
      <dgm:prSet/>
      <dgm:spPr/>
      <dgm:t>
        <a:bodyPr/>
        <a:lstStyle/>
        <a:p>
          <a:endParaRPr lang="en-US"/>
        </a:p>
      </dgm:t>
    </dgm:pt>
    <dgm:pt modelId="{C5AF4AEF-FEE3-4534-8CD2-401ACEF46AB2}">
      <dgm:prSet phldrT="[Text]"/>
      <dgm:spPr/>
      <dgm:t>
        <a:bodyPr/>
        <a:lstStyle/>
        <a:p>
          <a:r>
            <a:rPr lang="en-US" dirty="0" smtClean="0"/>
            <a:t>Merchants</a:t>
          </a:r>
          <a:endParaRPr lang="en-US" dirty="0"/>
        </a:p>
      </dgm:t>
    </dgm:pt>
    <dgm:pt modelId="{43076258-B5A9-45E2-9E89-64592522E03F}" type="parTrans" cxnId="{631408C2-2B5B-4633-A859-F5182907516B}">
      <dgm:prSet/>
      <dgm:spPr/>
      <dgm:t>
        <a:bodyPr/>
        <a:lstStyle/>
        <a:p>
          <a:endParaRPr lang="en-US"/>
        </a:p>
      </dgm:t>
    </dgm:pt>
    <dgm:pt modelId="{8029FD21-FB95-47EE-9013-084405066208}" type="sibTrans" cxnId="{631408C2-2B5B-4633-A859-F5182907516B}">
      <dgm:prSet/>
      <dgm:spPr/>
      <dgm:t>
        <a:bodyPr/>
        <a:lstStyle/>
        <a:p>
          <a:endParaRPr lang="en-US"/>
        </a:p>
      </dgm:t>
    </dgm:pt>
    <dgm:pt modelId="{5F87F8C3-996B-4A3D-81C2-ED33AA0E20EF}" type="asst">
      <dgm:prSet phldrT="[Text]"/>
      <dgm:spPr/>
      <dgm:t>
        <a:bodyPr/>
        <a:lstStyle/>
        <a:p>
          <a:r>
            <a:rPr lang="en-US" dirty="0" smtClean="0"/>
            <a:t>Samurai</a:t>
          </a:r>
          <a:endParaRPr lang="en-US" dirty="0"/>
        </a:p>
      </dgm:t>
    </dgm:pt>
    <dgm:pt modelId="{70FC0F0D-BA99-41D8-9A6F-59135A0E5909}" type="parTrans" cxnId="{04F1F2B0-C85C-4A60-BAF8-1BFAC6C4D244}">
      <dgm:prSet/>
      <dgm:spPr/>
      <dgm:t>
        <a:bodyPr/>
        <a:lstStyle/>
        <a:p>
          <a:endParaRPr lang="en-US"/>
        </a:p>
      </dgm:t>
    </dgm:pt>
    <dgm:pt modelId="{11CF275B-0A69-480A-A61C-83F93F740810}" type="sibTrans" cxnId="{04F1F2B0-C85C-4A60-BAF8-1BFAC6C4D244}">
      <dgm:prSet/>
      <dgm:spPr/>
      <dgm:t>
        <a:bodyPr/>
        <a:lstStyle/>
        <a:p>
          <a:endParaRPr lang="en-US"/>
        </a:p>
      </dgm:t>
    </dgm:pt>
    <dgm:pt modelId="{AB2098EE-EB45-4B7C-9BB5-7708D8F1CEAD}">
      <dgm:prSet phldrT="[Text]"/>
      <dgm:spPr/>
      <dgm:t>
        <a:bodyPr/>
        <a:lstStyle/>
        <a:p>
          <a:r>
            <a:rPr lang="en-US" dirty="0" smtClean="0"/>
            <a:t>Artisans</a:t>
          </a:r>
          <a:endParaRPr lang="en-US" dirty="0"/>
        </a:p>
      </dgm:t>
    </dgm:pt>
    <dgm:pt modelId="{ED513571-203F-4138-838D-FD098E1DBC11}" type="parTrans" cxnId="{C3422A11-4C24-4A24-B996-26AE6A0453BC}">
      <dgm:prSet/>
      <dgm:spPr/>
      <dgm:t>
        <a:bodyPr/>
        <a:lstStyle/>
        <a:p>
          <a:endParaRPr lang="en-US"/>
        </a:p>
      </dgm:t>
    </dgm:pt>
    <dgm:pt modelId="{C9D3EA96-7E44-49AB-BB8A-B9497C0CDCC0}" type="sibTrans" cxnId="{C3422A11-4C24-4A24-B996-26AE6A0453BC}">
      <dgm:prSet/>
      <dgm:spPr/>
      <dgm:t>
        <a:bodyPr/>
        <a:lstStyle/>
        <a:p>
          <a:endParaRPr lang="en-US"/>
        </a:p>
      </dgm:t>
    </dgm:pt>
    <dgm:pt modelId="{990C7276-4E97-4BC2-BF94-4BC12CBE320B}">
      <dgm:prSet phldrT="[Text]"/>
      <dgm:spPr/>
      <dgm:t>
        <a:bodyPr/>
        <a:lstStyle/>
        <a:p>
          <a:r>
            <a:rPr lang="en-US" dirty="0" smtClean="0"/>
            <a:t>Daimyo</a:t>
          </a:r>
          <a:endParaRPr lang="en-US" dirty="0"/>
        </a:p>
      </dgm:t>
    </dgm:pt>
    <dgm:pt modelId="{F2A8EF27-1472-45E1-9DFF-E41AD68C7E6B}" type="parTrans" cxnId="{384E4DC4-0E6F-43A6-82C0-337F6D412340}">
      <dgm:prSet/>
      <dgm:spPr/>
      <dgm:t>
        <a:bodyPr/>
        <a:lstStyle/>
        <a:p>
          <a:endParaRPr lang="en-US"/>
        </a:p>
      </dgm:t>
    </dgm:pt>
    <dgm:pt modelId="{D54C8DB2-B305-4006-9A7E-1A34C95A64A7}" type="sibTrans" cxnId="{384E4DC4-0E6F-43A6-82C0-337F6D412340}">
      <dgm:prSet/>
      <dgm:spPr/>
      <dgm:t>
        <a:bodyPr/>
        <a:lstStyle/>
        <a:p>
          <a:endParaRPr lang="en-US"/>
        </a:p>
      </dgm:t>
    </dgm:pt>
    <dgm:pt modelId="{88317758-8825-46EC-8690-1A744E443434}" type="pres">
      <dgm:prSet presAssocID="{4EECDD73-160A-49B7-997A-C2D3FCB1C4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DA8197-BBA3-45FC-9E16-D897A4F4D335}" type="pres">
      <dgm:prSet presAssocID="{A07DC6F5-1234-49EF-909E-04342C69624B}" presName="hierRoot1" presStyleCnt="0">
        <dgm:presLayoutVars>
          <dgm:hierBranch val="init"/>
        </dgm:presLayoutVars>
      </dgm:prSet>
      <dgm:spPr/>
    </dgm:pt>
    <dgm:pt modelId="{2E3274AF-B9CC-4643-8491-23202A24F3DB}" type="pres">
      <dgm:prSet presAssocID="{A07DC6F5-1234-49EF-909E-04342C69624B}" presName="rootComposite1" presStyleCnt="0"/>
      <dgm:spPr/>
    </dgm:pt>
    <dgm:pt modelId="{6DF4A941-2E21-49A3-B04B-45684836E87C}" type="pres">
      <dgm:prSet presAssocID="{A07DC6F5-1234-49EF-909E-04342C69624B}" presName="rootText1" presStyleLbl="node0" presStyleIdx="0" presStyleCnt="1" custLinFactY="-34882" custLinFactNeighborX="-626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CB9A6D-15EA-476C-BE8F-9430759945A6}" type="pres">
      <dgm:prSet presAssocID="{A07DC6F5-1234-49EF-909E-04342C69624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FA0ED39-33FF-425B-9FE9-D6BD1D149B63}" type="pres">
      <dgm:prSet presAssocID="{A07DC6F5-1234-49EF-909E-04342C69624B}" presName="hierChild2" presStyleCnt="0"/>
      <dgm:spPr/>
    </dgm:pt>
    <dgm:pt modelId="{344D9A82-F846-4684-A455-30DB30CDEC7C}" type="pres">
      <dgm:prSet presAssocID="{AB34DE88-5503-463C-BA51-101107DF720A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31495F0-7F29-4707-9CE9-1DA09A676A3E}" type="pres">
      <dgm:prSet presAssocID="{BBCFD655-CE74-452B-9121-46C3AA7D0E9B}" presName="hierRoot2" presStyleCnt="0">
        <dgm:presLayoutVars>
          <dgm:hierBranch val="init"/>
        </dgm:presLayoutVars>
      </dgm:prSet>
      <dgm:spPr/>
    </dgm:pt>
    <dgm:pt modelId="{094AB59A-49B2-46C7-84D6-5D794C0A90F3}" type="pres">
      <dgm:prSet presAssocID="{BBCFD655-CE74-452B-9121-46C3AA7D0E9B}" presName="rootComposite" presStyleCnt="0"/>
      <dgm:spPr/>
    </dgm:pt>
    <dgm:pt modelId="{78906BA6-5392-45F7-ACE0-4859061BB285}" type="pres">
      <dgm:prSet presAssocID="{BBCFD655-CE74-452B-9121-46C3AA7D0E9B}" presName="rootText" presStyleLbl="node2" presStyleIdx="0" presStyleCnt="5" custLinFactX="1811" custLinFactY="-89798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D507D8-1C59-4465-86C1-962317FC0C06}" type="pres">
      <dgm:prSet presAssocID="{BBCFD655-CE74-452B-9121-46C3AA7D0E9B}" presName="rootConnector" presStyleLbl="node2" presStyleIdx="0" presStyleCnt="5"/>
      <dgm:spPr/>
      <dgm:t>
        <a:bodyPr/>
        <a:lstStyle/>
        <a:p>
          <a:endParaRPr lang="en-US"/>
        </a:p>
      </dgm:t>
    </dgm:pt>
    <dgm:pt modelId="{A5D5DB73-9D8F-46FB-ACD0-DBB8059D1432}" type="pres">
      <dgm:prSet presAssocID="{BBCFD655-CE74-452B-9121-46C3AA7D0E9B}" presName="hierChild4" presStyleCnt="0"/>
      <dgm:spPr/>
    </dgm:pt>
    <dgm:pt modelId="{C787A441-EDAC-4DCE-B009-C2AE0613EBAA}" type="pres">
      <dgm:prSet presAssocID="{BBCFD655-CE74-452B-9121-46C3AA7D0E9B}" presName="hierChild5" presStyleCnt="0"/>
      <dgm:spPr/>
    </dgm:pt>
    <dgm:pt modelId="{683AE46E-CFDC-4F56-9B3A-E487DF17E978}" type="pres">
      <dgm:prSet presAssocID="{B10876E0-26FE-4037-B091-88EB956AABD2}" presName="Name37" presStyleLbl="parChTrans1D2" presStyleIdx="1" presStyleCnt="6"/>
      <dgm:spPr/>
      <dgm:t>
        <a:bodyPr/>
        <a:lstStyle/>
        <a:p>
          <a:endParaRPr lang="en-US"/>
        </a:p>
      </dgm:t>
    </dgm:pt>
    <dgm:pt modelId="{8CEEA98A-109E-4529-A701-7E9675A1C18D}" type="pres">
      <dgm:prSet presAssocID="{FC35AE1E-4B89-4F3C-AD73-8BB513C153AC}" presName="hierRoot2" presStyleCnt="0">
        <dgm:presLayoutVars>
          <dgm:hierBranch val="init"/>
        </dgm:presLayoutVars>
      </dgm:prSet>
      <dgm:spPr/>
    </dgm:pt>
    <dgm:pt modelId="{445B8596-20BE-4948-B323-DFE9E350DE75}" type="pres">
      <dgm:prSet presAssocID="{FC35AE1E-4B89-4F3C-AD73-8BB513C153AC}" presName="rootComposite" presStyleCnt="0"/>
      <dgm:spPr/>
    </dgm:pt>
    <dgm:pt modelId="{DA2EA757-9673-483F-AAC1-E9BBD0635CEE}" type="pres">
      <dgm:prSet presAssocID="{FC35AE1E-4B89-4F3C-AD73-8BB513C153AC}" presName="rootText" presStyleLbl="node2" presStyleIdx="1" presStyleCnt="5" custLinFactNeighborX="-82971" custLinFactNeighborY="-53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0A4D44-6AFB-4C97-8C37-186061810DC9}" type="pres">
      <dgm:prSet presAssocID="{FC35AE1E-4B89-4F3C-AD73-8BB513C153AC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865485-ED1D-4DFB-BBC6-C53C13CB26E1}" type="pres">
      <dgm:prSet presAssocID="{FC35AE1E-4B89-4F3C-AD73-8BB513C153AC}" presName="hierChild4" presStyleCnt="0"/>
      <dgm:spPr/>
    </dgm:pt>
    <dgm:pt modelId="{37B4BAC1-F0BC-4F80-AE1C-924C42EDA4F7}" type="pres">
      <dgm:prSet presAssocID="{FC35AE1E-4B89-4F3C-AD73-8BB513C153AC}" presName="hierChild5" presStyleCnt="0"/>
      <dgm:spPr/>
    </dgm:pt>
    <dgm:pt modelId="{8B288D83-89EA-4EDB-8548-19C305A92B44}" type="pres">
      <dgm:prSet presAssocID="{43076258-B5A9-45E2-9E89-64592522E03F}" presName="Name37" presStyleLbl="parChTrans1D2" presStyleIdx="2" presStyleCnt="6"/>
      <dgm:spPr/>
      <dgm:t>
        <a:bodyPr/>
        <a:lstStyle/>
        <a:p>
          <a:endParaRPr lang="en-US"/>
        </a:p>
      </dgm:t>
    </dgm:pt>
    <dgm:pt modelId="{99E2B126-EDA6-4FEE-8CD4-D949803B10F4}" type="pres">
      <dgm:prSet presAssocID="{C5AF4AEF-FEE3-4534-8CD2-401ACEF46AB2}" presName="hierRoot2" presStyleCnt="0">
        <dgm:presLayoutVars>
          <dgm:hierBranch val="init"/>
        </dgm:presLayoutVars>
      </dgm:prSet>
      <dgm:spPr/>
    </dgm:pt>
    <dgm:pt modelId="{49B000B7-C01C-4FC2-9F4D-E034887F5970}" type="pres">
      <dgm:prSet presAssocID="{C5AF4AEF-FEE3-4534-8CD2-401ACEF46AB2}" presName="rootComposite" presStyleCnt="0"/>
      <dgm:spPr/>
    </dgm:pt>
    <dgm:pt modelId="{D8BB2D4E-3B55-4741-8171-3BFFFF70AA71}" type="pres">
      <dgm:prSet presAssocID="{C5AF4AEF-FEE3-4534-8CD2-401ACEF46AB2}" presName="rootText" presStyleLbl="node2" presStyleIdx="2" presStyleCnt="5" custLinFactNeighborX="97929" custLinFactNeighborY="-53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293608-47F1-4A23-8D68-CB8D059A01E1}" type="pres">
      <dgm:prSet presAssocID="{C5AF4AEF-FEE3-4534-8CD2-401ACEF46AB2}" presName="rootConnector" presStyleLbl="node2" presStyleIdx="2" presStyleCnt="5"/>
      <dgm:spPr/>
      <dgm:t>
        <a:bodyPr/>
        <a:lstStyle/>
        <a:p>
          <a:endParaRPr lang="en-US"/>
        </a:p>
      </dgm:t>
    </dgm:pt>
    <dgm:pt modelId="{780C1C9B-A91D-49AF-9A5D-52E2889DCE43}" type="pres">
      <dgm:prSet presAssocID="{C5AF4AEF-FEE3-4534-8CD2-401ACEF46AB2}" presName="hierChild4" presStyleCnt="0"/>
      <dgm:spPr/>
    </dgm:pt>
    <dgm:pt modelId="{5EB06992-B542-4BA0-A436-712DCE04C13C}" type="pres">
      <dgm:prSet presAssocID="{C5AF4AEF-FEE3-4534-8CD2-401ACEF46AB2}" presName="hierChild5" presStyleCnt="0"/>
      <dgm:spPr/>
    </dgm:pt>
    <dgm:pt modelId="{B4B1E32D-EB47-4B17-AD80-CF85CF64663C}" type="pres">
      <dgm:prSet presAssocID="{ED513571-203F-4138-838D-FD098E1DBC11}" presName="Name37" presStyleLbl="parChTrans1D2" presStyleIdx="3" presStyleCnt="6"/>
      <dgm:spPr/>
      <dgm:t>
        <a:bodyPr/>
        <a:lstStyle/>
        <a:p>
          <a:endParaRPr lang="en-US"/>
        </a:p>
      </dgm:t>
    </dgm:pt>
    <dgm:pt modelId="{50118B69-ED5C-4D81-A8BE-F6B916940FD1}" type="pres">
      <dgm:prSet presAssocID="{AB2098EE-EB45-4B7C-9BB5-7708D8F1CEAD}" presName="hierRoot2" presStyleCnt="0">
        <dgm:presLayoutVars>
          <dgm:hierBranch val="init"/>
        </dgm:presLayoutVars>
      </dgm:prSet>
      <dgm:spPr/>
    </dgm:pt>
    <dgm:pt modelId="{7582B848-BFA6-468A-8A9A-DB4B75B3E829}" type="pres">
      <dgm:prSet presAssocID="{AB2098EE-EB45-4B7C-9BB5-7708D8F1CEAD}" presName="rootComposite" presStyleCnt="0"/>
      <dgm:spPr/>
    </dgm:pt>
    <dgm:pt modelId="{CA275B2D-231A-418F-A11D-8715EF5F5AF0}" type="pres">
      <dgm:prSet presAssocID="{AB2098EE-EB45-4B7C-9BB5-7708D8F1CEAD}" presName="rootText" presStyleLbl="node2" presStyleIdx="3" presStyleCnt="5" custLinFactX="-88903" custLinFactNeighborX="-100000" custLinFactNeighborY="-53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890189-263C-433B-8A99-B1B42CE8859A}" type="pres">
      <dgm:prSet presAssocID="{AB2098EE-EB45-4B7C-9BB5-7708D8F1CEAD}" presName="rootConnector" presStyleLbl="node2" presStyleIdx="3" presStyleCnt="5"/>
      <dgm:spPr/>
      <dgm:t>
        <a:bodyPr/>
        <a:lstStyle/>
        <a:p>
          <a:endParaRPr lang="en-US"/>
        </a:p>
      </dgm:t>
    </dgm:pt>
    <dgm:pt modelId="{EDA1AC94-E8C4-4095-9A61-7FA6FDA35AE0}" type="pres">
      <dgm:prSet presAssocID="{AB2098EE-EB45-4B7C-9BB5-7708D8F1CEAD}" presName="hierChild4" presStyleCnt="0"/>
      <dgm:spPr/>
    </dgm:pt>
    <dgm:pt modelId="{3E9F5405-F003-45BE-A5F8-6CCCA3095802}" type="pres">
      <dgm:prSet presAssocID="{AB2098EE-EB45-4B7C-9BB5-7708D8F1CEAD}" presName="hierChild5" presStyleCnt="0"/>
      <dgm:spPr/>
    </dgm:pt>
    <dgm:pt modelId="{6791D6A5-6017-45F0-A9A7-3466CD25467A}" type="pres">
      <dgm:prSet presAssocID="{F2A8EF27-1472-45E1-9DFF-E41AD68C7E6B}" presName="Name37" presStyleLbl="parChTrans1D2" presStyleIdx="4" presStyleCnt="6"/>
      <dgm:spPr/>
      <dgm:t>
        <a:bodyPr/>
        <a:lstStyle/>
        <a:p>
          <a:endParaRPr lang="en-US"/>
        </a:p>
      </dgm:t>
    </dgm:pt>
    <dgm:pt modelId="{934E6972-57A1-4C41-A890-9FEE8588D0BA}" type="pres">
      <dgm:prSet presAssocID="{990C7276-4E97-4BC2-BF94-4BC12CBE320B}" presName="hierRoot2" presStyleCnt="0">
        <dgm:presLayoutVars>
          <dgm:hierBranch val="init"/>
        </dgm:presLayoutVars>
      </dgm:prSet>
      <dgm:spPr/>
    </dgm:pt>
    <dgm:pt modelId="{2BE72709-6070-4401-9117-B8F361DDE9C6}" type="pres">
      <dgm:prSet presAssocID="{990C7276-4E97-4BC2-BF94-4BC12CBE320B}" presName="rootComposite" presStyleCnt="0"/>
      <dgm:spPr/>
    </dgm:pt>
    <dgm:pt modelId="{9D6EC7ED-8FB3-43CB-B2C1-67B59BE91170}" type="pres">
      <dgm:prSet presAssocID="{990C7276-4E97-4BC2-BF94-4BC12CBE320B}" presName="rootText" presStyleLbl="node2" presStyleIdx="4" presStyleCnt="5" custLinFactY="-100000" custLinFactNeighborX="-17842" custLinFactNeighborY="-1581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4916F-4355-4019-A2E4-B071D1597C7F}" type="pres">
      <dgm:prSet presAssocID="{990C7276-4E97-4BC2-BF94-4BC12CBE320B}" presName="rootConnector" presStyleLbl="node2" presStyleIdx="4" presStyleCnt="5"/>
      <dgm:spPr/>
      <dgm:t>
        <a:bodyPr/>
        <a:lstStyle/>
        <a:p>
          <a:endParaRPr lang="en-US"/>
        </a:p>
      </dgm:t>
    </dgm:pt>
    <dgm:pt modelId="{7037CA6B-C3DB-4AB2-9051-0FE61B3CAD43}" type="pres">
      <dgm:prSet presAssocID="{990C7276-4E97-4BC2-BF94-4BC12CBE320B}" presName="hierChild4" presStyleCnt="0"/>
      <dgm:spPr/>
    </dgm:pt>
    <dgm:pt modelId="{438F7528-17A1-48F2-9028-33324EBC67DF}" type="pres">
      <dgm:prSet presAssocID="{990C7276-4E97-4BC2-BF94-4BC12CBE320B}" presName="hierChild5" presStyleCnt="0"/>
      <dgm:spPr/>
    </dgm:pt>
    <dgm:pt modelId="{1B8761B2-514D-49B0-8A31-2770A718501E}" type="pres">
      <dgm:prSet presAssocID="{A07DC6F5-1234-49EF-909E-04342C69624B}" presName="hierChild3" presStyleCnt="0"/>
      <dgm:spPr/>
    </dgm:pt>
    <dgm:pt modelId="{EC68E34A-A1B4-40EE-A0C5-A432889AC834}" type="pres">
      <dgm:prSet presAssocID="{70FC0F0D-BA99-41D8-9A6F-59135A0E5909}" presName="Name111" presStyleLbl="parChTrans1D2" presStyleIdx="5" presStyleCnt="6"/>
      <dgm:spPr/>
      <dgm:t>
        <a:bodyPr/>
        <a:lstStyle/>
        <a:p>
          <a:endParaRPr lang="en-US"/>
        </a:p>
      </dgm:t>
    </dgm:pt>
    <dgm:pt modelId="{40B15699-280E-43D7-8F65-BA2FF9D67A76}" type="pres">
      <dgm:prSet presAssocID="{5F87F8C3-996B-4A3D-81C2-ED33AA0E20EF}" presName="hierRoot3" presStyleCnt="0">
        <dgm:presLayoutVars>
          <dgm:hierBranch val="init"/>
        </dgm:presLayoutVars>
      </dgm:prSet>
      <dgm:spPr/>
    </dgm:pt>
    <dgm:pt modelId="{95C90A07-A626-4608-9C17-C488C53561DF}" type="pres">
      <dgm:prSet presAssocID="{5F87F8C3-996B-4A3D-81C2-ED33AA0E20EF}" presName="rootComposite3" presStyleCnt="0"/>
      <dgm:spPr/>
    </dgm:pt>
    <dgm:pt modelId="{D50324F3-DDB8-4A27-B4BD-D997FB003A24}" type="pres">
      <dgm:prSet presAssocID="{5F87F8C3-996B-4A3D-81C2-ED33AA0E20EF}" presName="rootText3" presStyleLbl="asst1" presStyleIdx="0" presStyleCnt="1" custLinFactX="45332" custLinFactNeighborX="100000" custLinFactNeighborY="-410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FDC9AE-65AA-409D-BE7A-0FEFBCF2AB5E}" type="pres">
      <dgm:prSet presAssocID="{5F87F8C3-996B-4A3D-81C2-ED33AA0E20EF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C4CA91F-4BF8-4D70-B568-EECB89A7716B}" type="pres">
      <dgm:prSet presAssocID="{5F87F8C3-996B-4A3D-81C2-ED33AA0E20EF}" presName="hierChild6" presStyleCnt="0"/>
      <dgm:spPr/>
    </dgm:pt>
    <dgm:pt modelId="{70086895-ACD9-44E7-A19F-C020EF69C661}" type="pres">
      <dgm:prSet presAssocID="{5F87F8C3-996B-4A3D-81C2-ED33AA0E20EF}" presName="hierChild7" presStyleCnt="0"/>
      <dgm:spPr/>
    </dgm:pt>
  </dgm:ptLst>
  <dgm:cxnLst>
    <dgm:cxn modelId="{04F1F2B0-C85C-4A60-BAF8-1BFAC6C4D244}" srcId="{A07DC6F5-1234-49EF-909E-04342C69624B}" destId="{5F87F8C3-996B-4A3D-81C2-ED33AA0E20EF}" srcOrd="0" destOrd="0" parTransId="{70FC0F0D-BA99-41D8-9A6F-59135A0E5909}" sibTransId="{11CF275B-0A69-480A-A61C-83F93F740810}"/>
    <dgm:cxn modelId="{C790D63D-A7B8-4A5B-A291-923B2E2449C6}" type="presOf" srcId="{B10876E0-26FE-4037-B091-88EB956AABD2}" destId="{683AE46E-CFDC-4F56-9B3A-E487DF17E978}" srcOrd="0" destOrd="0" presId="urn:microsoft.com/office/officeart/2005/8/layout/orgChart1"/>
    <dgm:cxn modelId="{1270AB66-9CCA-4E0E-B2B2-1B9F351F6A03}" srcId="{A07DC6F5-1234-49EF-909E-04342C69624B}" destId="{BBCFD655-CE74-452B-9121-46C3AA7D0E9B}" srcOrd="1" destOrd="0" parTransId="{AB34DE88-5503-463C-BA51-101107DF720A}" sibTransId="{95AB6AAB-90BE-4861-869E-27F71CFE2910}"/>
    <dgm:cxn modelId="{6B376659-259C-4CDF-AC06-F63B7EDB529F}" type="presOf" srcId="{F2A8EF27-1472-45E1-9DFF-E41AD68C7E6B}" destId="{6791D6A5-6017-45F0-A9A7-3466CD25467A}" srcOrd="0" destOrd="0" presId="urn:microsoft.com/office/officeart/2005/8/layout/orgChart1"/>
    <dgm:cxn modelId="{BDB5116F-F97E-4ACE-9529-D2FC5B47944D}" type="presOf" srcId="{70FC0F0D-BA99-41D8-9A6F-59135A0E5909}" destId="{EC68E34A-A1B4-40EE-A0C5-A432889AC834}" srcOrd="0" destOrd="0" presId="urn:microsoft.com/office/officeart/2005/8/layout/orgChart1"/>
    <dgm:cxn modelId="{E88B3BE2-4302-4070-9606-5C18F92B2B1F}" srcId="{A07DC6F5-1234-49EF-909E-04342C69624B}" destId="{FC35AE1E-4B89-4F3C-AD73-8BB513C153AC}" srcOrd="2" destOrd="0" parTransId="{B10876E0-26FE-4037-B091-88EB956AABD2}" sibTransId="{CCCA156B-10F7-4FE5-924C-FC7381CE37BB}"/>
    <dgm:cxn modelId="{D8776920-FCFB-4230-9355-0DC91924DC1D}" type="presOf" srcId="{4EECDD73-160A-49B7-997A-C2D3FCB1C4A2}" destId="{88317758-8825-46EC-8690-1A744E443434}" srcOrd="0" destOrd="0" presId="urn:microsoft.com/office/officeart/2005/8/layout/orgChart1"/>
    <dgm:cxn modelId="{6F3A42E9-270F-421B-A2CE-AAC993E5E0F1}" type="presOf" srcId="{AB2098EE-EB45-4B7C-9BB5-7708D8F1CEAD}" destId="{6D890189-263C-433B-8A99-B1B42CE8859A}" srcOrd="1" destOrd="0" presId="urn:microsoft.com/office/officeart/2005/8/layout/orgChart1"/>
    <dgm:cxn modelId="{840E8DD6-0637-4AD8-9CE3-924EED485948}" type="presOf" srcId="{5F87F8C3-996B-4A3D-81C2-ED33AA0E20EF}" destId="{B8FDC9AE-65AA-409D-BE7A-0FEFBCF2AB5E}" srcOrd="1" destOrd="0" presId="urn:microsoft.com/office/officeart/2005/8/layout/orgChart1"/>
    <dgm:cxn modelId="{631408C2-2B5B-4633-A859-F5182907516B}" srcId="{A07DC6F5-1234-49EF-909E-04342C69624B}" destId="{C5AF4AEF-FEE3-4534-8CD2-401ACEF46AB2}" srcOrd="3" destOrd="0" parTransId="{43076258-B5A9-45E2-9E89-64592522E03F}" sibTransId="{8029FD21-FB95-47EE-9013-084405066208}"/>
    <dgm:cxn modelId="{2AA2A809-623B-4F0F-BF07-D5E42C25174B}" type="presOf" srcId="{43076258-B5A9-45E2-9E89-64592522E03F}" destId="{8B288D83-89EA-4EDB-8548-19C305A92B44}" srcOrd="0" destOrd="0" presId="urn:microsoft.com/office/officeart/2005/8/layout/orgChart1"/>
    <dgm:cxn modelId="{C3422A11-4C24-4A24-B996-26AE6A0453BC}" srcId="{A07DC6F5-1234-49EF-909E-04342C69624B}" destId="{AB2098EE-EB45-4B7C-9BB5-7708D8F1CEAD}" srcOrd="4" destOrd="0" parTransId="{ED513571-203F-4138-838D-FD098E1DBC11}" sibTransId="{C9D3EA96-7E44-49AB-BB8A-B9497C0CDCC0}"/>
    <dgm:cxn modelId="{3CDBE9B2-64F9-4BB5-A693-F45854154EB7}" type="presOf" srcId="{BBCFD655-CE74-452B-9121-46C3AA7D0E9B}" destId="{E8D507D8-1C59-4465-86C1-962317FC0C06}" srcOrd="1" destOrd="0" presId="urn:microsoft.com/office/officeart/2005/8/layout/orgChart1"/>
    <dgm:cxn modelId="{384E4DC4-0E6F-43A6-82C0-337F6D412340}" srcId="{A07DC6F5-1234-49EF-909E-04342C69624B}" destId="{990C7276-4E97-4BC2-BF94-4BC12CBE320B}" srcOrd="5" destOrd="0" parTransId="{F2A8EF27-1472-45E1-9DFF-E41AD68C7E6B}" sibTransId="{D54C8DB2-B305-4006-9A7E-1A34C95A64A7}"/>
    <dgm:cxn modelId="{DD561130-0B62-48FD-9156-BDA6A0F24D1F}" type="presOf" srcId="{FC35AE1E-4B89-4F3C-AD73-8BB513C153AC}" destId="{DA2EA757-9673-483F-AAC1-E9BBD0635CEE}" srcOrd="0" destOrd="0" presId="urn:microsoft.com/office/officeart/2005/8/layout/orgChart1"/>
    <dgm:cxn modelId="{6489C8A6-8EF7-4553-A515-52D7C83453EF}" srcId="{4EECDD73-160A-49B7-997A-C2D3FCB1C4A2}" destId="{A07DC6F5-1234-49EF-909E-04342C69624B}" srcOrd="0" destOrd="0" parTransId="{5F911DD4-85FF-4C89-BEAF-E59F641F1D95}" sibTransId="{1C540DEF-8925-4109-8711-D4021D4612F4}"/>
    <dgm:cxn modelId="{573A7CAB-24BB-4B62-A735-031FA1EEB785}" type="presOf" srcId="{FC35AE1E-4B89-4F3C-AD73-8BB513C153AC}" destId="{090A4D44-6AFB-4C97-8C37-186061810DC9}" srcOrd="1" destOrd="0" presId="urn:microsoft.com/office/officeart/2005/8/layout/orgChart1"/>
    <dgm:cxn modelId="{BD79A52A-3348-40CF-897F-23759C78018E}" type="presOf" srcId="{AB2098EE-EB45-4B7C-9BB5-7708D8F1CEAD}" destId="{CA275B2D-231A-418F-A11D-8715EF5F5AF0}" srcOrd="0" destOrd="0" presId="urn:microsoft.com/office/officeart/2005/8/layout/orgChart1"/>
    <dgm:cxn modelId="{57C0898C-9CA3-4AF3-9FE9-2B772BFDD1D3}" type="presOf" srcId="{5F87F8C3-996B-4A3D-81C2-ED33AA0E20EF}" destId="{D50324F3-DDB8-4A27-B4BD-D997FB003A24}" srcOrd="0" destOrd="0" presId="urn:microsoft.com/office/officeart/2005/8/layout/orgChart1"/>
    <dgm:cxn modelId="{0D2489C7-E74A-4B0F-8F4F-86C57E206E23}" type="presOf" srcId="{990C7276-4E97-4BC2-BF94-4BC12CBE320B}" destId="{9D6EC7ED-8FB3-43CB-B2C1-67B59BE91170}" srcOrd="0" destOrd="0" presId="urn:microsoft.com/office/officeart/2005/8/layout/orgChart1"/>
    <dgm:cxn modelId="{9A86B55A-321F-4819-99B4-9311B3FED2F1}" type="presOf" srcId="{A07DC6F5-1234-49EF-909E-04342C69624B}" destId="{26CB9A6D-15EA-476C-BE8F-9430759945A6}" srcOrd="1" destOrd="0" presId="urn:microsoft.com/office/officeart/2005/8/layout/orgChart1"/>
    <dgm:cxn modelId="{B0E51571-594B-49A4-8EAE-E5DDFA5091AE}" type="presOf" srcId="{C5AF4AEF-FEE3-4534-8CD2-401ACEF46AB2}" destId="{D8BB2D4E-3B55-4741-8171-3BFFFF70AA71}" srcOrd="0" destOrd="0" presId="urn:microsoft.com/office/officeart/2005/8/layout/orgChart1"/>
    <dgm:cxn modelId="{44B81236-9FD5-4042-AD3C-F562C0BE425B}" type="presOf" srcId="{BBCFD655-CE74-452B-9121-46C3AA7D0E9B}" destId="{78906BA6-5392-45F7-ACE0-4859061BB285}" srcOrd="0" destOrd="0" presId="urn:microsoft.com/office/officeart/2005/8/layout/orgChart1"/>
    <dgm:cxn modelId="{9DF18391-EE17-431A-8E60-733789CA99AA}" type="presOf" srcId="{AB34DE88-5503-463C-BA51-101107DF720A}" destId="{344D9A82-F846-4684-A455-30DB30CDEC7C}" srcOrd="0" destOrd="0" presId="urn:microsoft.com/office/officeart/2005/8/layout/orgChart1"/>
    <dgm:cxn modelId="{D8BC6138-B730-4B7D-B287-8C30A1848033}" type="presOf" srcId="{C5AF4AEF-FEE3-4534-8CD2-401ACEF46AB2}" destId="{F3293608-47F1-4A23-8D68-CB8D059A01E1}" srcOrd="1" destOrd="0" presId="urn:microsoft.com/office/officeart/2005/8/layout/orgChart1"/>
    <dgm:cxn modelId="{68BA1604-A187-426B-8E12-1706D6F50D59}" type="presOf" srcId="{990C7276-4E97-4BC2-BF94-4BC12CBE320B}" destId="{DC84916F-4355-4019-A2E4-B071D1597C7F}" srcOrd="1" destOrd="0" presId="urn:microsoft.com/office/officeart/2005/8/layout/orgChart1"/>
    <dgm:cxn modelId="{B1853D41-D74D-4FAA-808E-19A3A3B69E13}" type="presOf" srcId="{A07DC6F5-1234-49EF-909E-04342C69624B}" destId="{6DF4A941-2E21-49A3-B04B-45684836E87C}" srcOrd="0" destOrd="0" presId="urn:microsoft.com/office/officeart/2005/8/layout/orgChart1"/>
    <dgm:cxn modelId="{8B93BE58-278C-47DA-8B88-66A7306CF72B}" type="presOf" srcId="{ED513571-203F-4138-838D-FD098E1DBC11}" destId="{B4B1E32D-EB47-4B17-AD80-CF85CF64663C}" srcOrd="0" destOrd="0" presId="urn:microsoft.com/office/officeart/2005/8/layout/orgChart1"/>
    <dgm:cxn modelId="{4B01C603-9667-41A1-860A-EC0EF96EDB2B}" type="presParOf" srcId="{88317758-8825-46EC-8690-1A744E443434}" destId="{57DA8197-BBA3-45FC-9E16-D897A4F4D335}" srcOrd="0" destOrd="0" presId="urn:microsoft.com/office/officeart/2005/8/layout/orgChart1"/>
    <dgm:cxn modelId="{C51E5E28-17F7-478B-804F-8BA5C3FCCCC3}" type="presParOf" srcId="{57DA8197-BBA3-45FC-9E16-D897A4F4D335}" destId="{2E3274AF-B9CC-4643-8491-23202A24F3DB}" srcOrd="0" destOrd="0" presId="urn:microsoft.com/office/officeart/2005/8/layout/orgChart1"/>
    <dgm:cxn modelId="{95323D74-D48C-4193-A39C-8A7B0CE7C227}" type="presParOf" srcId="{2E3274AF-B9CC-4643-8491-23202A24F3DB}" destId="{6DF4A941-2E21-49A3-B04B-45684836E87C}" srcOrd="0" destOrd="0" presId="urn:microsoft.com/office/officeart/2005/8/layout/orgChart1"/>
    <dgm:cxn modelId="{1064F246-592F-4ECF-B5A2-CCB62E175348}" type="presParOf" srcId="{2E3274AF-B9CC-4643-8491-23202A24F3DB}" destId="{26CB9A6D-15EA-476C-BE8F-9430759945A6}" srcOrd="1" destOrd="0" presId="urn:microsoft.com/office/officeart/2005/8/layout/orgChart1"/>
    <dgm:cxn modelId="{3E769261-5BB6-4AB3-96FA-7D5D382A3F0A}" type="presParOf" srcId="{57DA8197-BBA3-45FC-9E16-D897A4F4D335}" destId="{DFA0ED39-33FF-425B-9FE9-D6BD1D149B63}" srcOrd="1" destOrd="0" presId="urn:microsoft.com/office/officeart/2005/8/layout/orgChart1"/>
    <dgm:cxn modelId="{807CF1D0-65BF-4A50-B3B9-1A08EF7AD4A0}" type="presParOf" srcId="{DFA0ED39-33FF-425B-9FE9-D6BD1D149B63}" destId="{344D9A82-F846-4684-A455-30DB30CDEC7C}" srcOrd="0" destOrd="0" presId="urn:microsoft.com/office/officeart/2005/8/layout/orgChart1"/>
    <dgm:cxn modelId="{3B4DF483-B107-419C-92B5-FDD402A9CB0A}" type="presParOf" srcId="{DFA0ED39-33FF-425B-9FE9-D6BD1D149B63}" destId="{531495F0-7F29-4707-9CE9-1DA09A676A3E}" srcOrd="1" destOrd="0" presId="urn:microsoft.com/office/officeart/2005/8/layout/orgChart1"/>
    <dgm:cxn modelId="{BE392DB1-DF2F-4628-B23C-082FD40E98CC}" type="presParOf" srcId="{531495F0-7F29-4707-9CE9-1DA09A676A3E}" destId="{094AB59A-49B2-46C7-84D6-5D794C0A90F3}" srcOrd="0" destOrd="0" presId="urn:microsoft.com/office/officeart/2005/8/layout/orgChart1"/>
    <dgm:cxn modelId="{129961E1-6EF5-4192-A1EB-093734DB4C0B}" type="presParOf" srcId="{094AB59A-49B2-46C7-84D6-5D794C0A90F3}" destId="{78906BA6-5392-45F7-ACE0-4859061BB285}" srcOrd="0" destOrd="0" presId="urn:microsoft.com/office/officeart/2005/8/layout/orgChart1"/>
    <dgm:cxn modelId="{70BA9B57-F053-470A-B7C8-E8AF37E10E59}" type="presParOf" srcId="{094AB59A-49B2-46C7-84D6-5D794C0A90F3}" destId="{E8D507D8-1C59-4465-86C1-962317FC0C06}" srcOrd="1" destOrd="0" presId="urn:microsoft.com/office/officeart/2005/8/layout/orgChart1"/>
    <dgm:cxn modelId="{BBAC6908-F74A-4FE7-952B-2B916FF75BB1}" type="presParOf" srcId="{531495F0-7F29-4707-9CE9-1DA09A676A3E}" destId="{A5D5DB73-9D8F-46FB-ACD0-DBB8059D1432}" srcOrd="1" destOrd="0" presId="urn:microsoft.com/office/officeart/2005/8/layout/orgChart1"/>
    <dgm:cxn modelId="{F8F6DA85-F5EE-4D13-AA65-ADE5F38E4487}" type="presParOf" srcId="{531495F0-7F29-4707-9CE9-1DA09A676A3E}" destId="{C787A441-EDAC-4DCE-B009-C2AE0613EBAA}" srcOrd="2" destOrd="0" presId="urn:microsoft.com/office/officeart/2005/8/layout/orgChart1"/>
    <dgm:cxn modelId="{7117BE17-695F-4C20-82A0-E1F1FF40E04C}" type="presParOf" srcId="{DFA0ED39-33FF-425B-9FE9-D6BD1D149B63}" destId="{683AE46E-CFDC-4F56-9B3A-E487DF17E978}" srcOrd="2" destOrd="0" presId="urn:microsoft.com/office/officeart/2005/8/layout/orgChart1"/>
    <dgm:cxn modelId="{59EBDC92-F6F5-4AE0-BB95-96A71520C338}" type="presParOf" srcId="{DFA0ED39-33FF-425B-9FE9-D6BD1D149B63}" destId="{8CEEA98A-109E-4529-A701-7E9675A1C18D}" srcOrd="3" destOrd="0" presId="urn:microsoft.com/office/officeart/2005/8/layout/orgChart1"/>
    <dgm:cxn modelId="{ECD006A8-1906-42BF-A8F5-D71C7DCDB0D7}" type="presParOf" srcId="{8CEEA98A-109E-4529-A701-7E9675A1C18D}" destId="{445B8596-20BE-4948-B323-DFE9E350DE75}" srcOrd="0" destOrd="0" presId="urn:microsoft.com/office/officeart/2005/8/layout/orgChart1"/>
    <dgm:cxn modelId="{326AAE5E-72C3-4EF8-9707-FC86660629CC}" type="presParOf" srcId="{445B8596-20BE-4948-B323-DFE9E350DE75}" destId="{DA2EA757-9673-483F-AAC1-E9BBD0635CEE}" srcOrd="0" destOrd="0" presId="urn:microsoft.com/office/officeart/2005/8/layout/orgChart1"/>
    <dgm:cxn modelId="{CE36B7E8-C503-4C49-AA09-D79ED7F9B61B}" type="presParOf" srcId="{445B8596-20BE-4948-B323-DFE9E350DE75}" destId="{090A4D44-6AFB-4C97-8C37-186061810DC9}" srcOrd="1" destOrd="0" presId="urn:microsoft.com/office/officeart/2005/8/layout/orgChart1"/>
    <dgm:cxn modelId="{3D2A4E6B-3635-4683-B233-4291A708EF42}" type="presParOf" srcId="{8CEEA98A-109E-4529-A701-7E9675A1C18D}" destId="{F3865485-ED1D-4DFB-BBC6-C53C13CB26E1}" srcOrd="1" destOrd="0" presId="urn:microsoft.com/office/officeart/2005/8/layout/orgChart1"/>
    <dgm:cxn modelId="{8E442564-FB4D-479B-8A0D-099B483477E7}" type="presParOf" srcId="{8CEEA98A-109E-4529-A701-7E9675A1C18D}" destId="{37B4BAC1-F0BC-4F80-AE1C-924C42EDA4F7}" srcOrd="2" destOrd="0" presId="urn:microsoft.com/office/officeart/2005/8/layout/orgChart1"/>
    <dgm:cxn modelId="{7D20B34E-BEE9-4CDC-ABCF-DC398123DFA3}" type="presParOf" srcId="{DFA0ED39-33FF-425B-9FE9-D6BD1D149B63}" destId="{8B288D83-89EA-4EDB-8548-19C305A92B44}" srcOrd="4" destOrd="0" presId="urn:microsoft.com/office/officeart/2005/8/layout/orgChart1"/>
    <dgm:cxn modelId="{8ED1A590-0DCF-4A79-9E4A-9A637FF16028}" type="presParOf" srcId="{DFA0ED39-33FF-425B-9FE9-D6BD1D149B63}" destId="{99E2B126-EDA6-4FEE-8CD4-D949803B10F4}" srcOrd="5" destOrd="0" presId="urn:microsoft.com/office/officeart/2005/8/layout/orgChart1"/>
    <dgm:cxn modelId="{F10B9848-1DB7-436D-813F-8AA10DA774C9}" type="presParOf" srcId="{99E2B126-EDA6-4FEE-8CD4-D949803B10F4}" destId="{49B000B7-C01C-4FC2-9F4D-E034887F5970}" srcOrd="0" destOrd="0" presId="urn:microsoft.com/office/officeart/2005/8/layout/orgChart1"/>
    <dgm:cxn modelId="{D802FA8C-C1E3-4B0A-83EA-AFB36CBE897A}" type="presParOf" srcId="{49B000B7-C01C-4FC2-9F4D-E034887F5970}" destId="{D8BB2D4E-3B55-4741-8171-3BFFFF70AA71}" srcOrd="0" destOrd="0" presId="urn:microsoft.com/office/officeart/2005/8/layout/orgChart1"/>
    <dgm:cxn modelId="{19C76FF2-4FB9-4205-B8A1-B3C5904C5213}" type="presParOf" srcId="{49B000B7-C01C-4FC2-9F4D-E034887F5970}" destId="{F3293608-47F1-4A23-8D68-CB8D059A01E1}" srcOrd="1" destOrd="0" presId="urn:microsoft.com/office/officeart/2005/8/layout/orgChart1"/>
    <dgm:cxn modelId="{17ADE2E9-411E-4999-B6EE-9640D2E26E25}" type="presParOf" srcId="{99E2B126-EDA6-4FEE-8CD4-D949803B10F4}" destId="{780C1C9B-A91D-49AF-9A5D-52E2889DCE43}" srcOrd="1" destOrd="0" presId="urn:microsoft.com/office/officeart/2005/8/layout/orgChart1"/>
    <dgm:cxn modelId="{928E1848-C5E9-4C30-889A-994643676103}" type="presParOf" srcId="{99E2B126-EDA6-4FEE-8CD4-D949803B10F4}" destId="{5EB06992-B542-4BA0-A436-712DCE04C13C}" srcOrd="2" destOrd="0" presId="urn:microsoft.com/office/officeart/2005/8/layout/orgChart1"/>
    <dgm:cxn modelId="{A94CF6EE-3448-41DA-AA1E-92EAC468C951}" type="presParOf" srcId="{DFA0ED39-33FF-425B-9FE9-D6BD1D149B63}" destId="{B4B1E32D-EB47-4B17-AD80-CF85CF64663C}" srcOrd="6" destOrd="0" presId="urn:microsoft.com/office/officeart/2005/8/layout/orgChart1"/>
    <dgm:cxn modelId="{2F226999-5370-4886-AD99-74F3CA53BE5E}" type="presParOf" srcId="{DFA0ED39-33FF-425B-9FE9-D6BD1D149B63}" destId="{50118B69-ED5C-4D81-A8BE-F6B916940FD1}" srcOrd="7" destOrd="0" presId="urn:microsoft.com/office/officeart/2005/8/layout/orgChart1"/>
    <dgm:cxn modelId="{AD9FA50E-E099-4BDC-9E8A-3BEF25D2A123}" type="presParOf" srcId="{50118B69-ED5C-4D81-A8BE-F6B916940FD1}" destId="{7582B848-BFA6-468A-8A9A-DB4B75B3E829}" srcOrd="0" destOrd="0" presId="urn:microsoft.com/office/officeart/2005/8/layout/orgChart1"/>
    <dgm:cxn modelId="{52A0C65E-33FB-4B5A-9B2E-8742E785B8EA}" type="presParOf" srcId="{7582B848-BFA6-468A-8A9A-DB4B75B3E829}" destId="{CA275B2D-231A-418F-A11D-8715EF5F5AF0}" srcOrd="0" destOrd="0" presId="urn:microsoft.com/office/officeart/2005/8/layout/orgChart1"/>
    <dgm:cxn modelId="{ED5B6E09-AB73-4B1A-8507-02A02BD2F83B}" type="presParOf" srcId="{7582B848-BFA6-468A-8A9A-DB4B75B3E829}" destId="{6D890189-263C-433B-8A99-B1B42CE8859A}" srcOrd="1" destOrd="0" presId="urn:microsoft.com/office/officeart/2005/8/layout/orgChart1"/>
    <dgm:cxn modelId="{23AD62AE-2E78-454F-90EC-A17B62BF83F4}" type="presParOf" srcId="{50118B69-ED5C-4D81-A8BE-F6B916940FD1}" destId="{EDA1AC94-E8C4-4095-9A61-7FA6FDA35AE0}" srcOrd="1" destOrd="0" presId="urn:microsoft.com/office/officeart/2005/8/layout/orgChart1"/>
    <dgm:cxn modelId="{19D06C23-7F3C-41BD-8B15-8904CF37C4E9}" type="presParOf" srcId="{50118B69-ED5C-4D81-A8BE-F6B916940FD1}" destId="{3E9F5405-F003-45BE-A5F8-6CCCA3095802}" srcOrd="2" destOrd="0" presId="urn:microsoft.com/office/officeart/2005/8/layout/orgChart1"/>
    <dgm:cxn modelId="{6C0B9572-9063-4235-9834-3D3EA6F86415}" type="presParOf" srcId="{DFA0ED39-33FF-425B-9FE9-D6BD1D149B63}" destId="{6791D6A5-6017-45F0-A9A7-3466CD25467A}" srcOrd="8" destOrd="0" presId="urn:microsoft.com/office/officeart/2005/8/layout/orgChart1"/>
    <dgm:cxn modelId="{8CD8516A-97B5-45AB-B169-BACAF6A74E34}" type="presParOf" srcId="{DFA0ED39-33FF-425B-9FE9-D6BD1D149B63}" destId="{934E6972-57A1-4C41-A890-9FEE8588D0BA}" srcOrd="9" destOrd="0" presId="urn:microsoft.com/office/officeart/2005/8/layout/orgChart1"/>
    <dgm:cxn modelId="{9CE3EBAB-E313-4233-9148-43DBFCBE6046}" type="presParOf" srcId="{934E6972-57A1-4C41-A890-9FEE8588D0BA}" destId="{2BE72709-6070-4401-9117-B8F361DDE9C6}" srcOrd="0" destOrd="0" presId="urn:microsoft.com/office/officeart/2005/8/layout/orgChart1"/>
    <dgm:cxn modelId="{7EB9D0FA-059A-4E50-80F0-DD52A70A7FD9}" type="presParOf" srcId="{2BE72709-6070-4401-9117-B8F361DDE9C6}" destId="{9D6EC7ED-8FB3-43CB-B2C1-67B59BE91170}" srcOrd="0" destOrd="0" presId="urn:microsoft.com/office/officeart/2005/8/layout/orgChart1"/>
    <dgm:cxn modelId="{3A3F60BD-B8E9-4333-A76D-E80C5998D301}" type="presParOf" srcId="{2BE72709-6070-4401-9117-B8F361DDE9C6}" destId="{DC84916F-4355-4019-A2E4-B071D1597C7F}" srcOrd="1" destOrd="0" presId="urn:microsoft.com/office/officeart/2005/8/layout/orgChart1"/>
    <dgm:cxn modelId="{30F1DBCB-F74C-4B00-870B-5CF79E5083F1}" type="presParOf" srcId="{934E6972-57A1-4C41-A890-9FEE8588D0BA}" destId="{7037CA6B-C3DB-4AB2-9051-0FE61B3CAD43}" srcOrd="1" destOrd="0" presId="urn:microsoft.com/office/officeart/2005/8/layout/orgChart1"/>
    <dgm:cxn modelId="{3CB139F8-8A9B-4150-AAB5-86F2862B6B5F}" type="presParOf" srcId="{934E6972-57A1-4C41-A890-9FEE8588D0BA}" destId="{438F7528-17A1-48F2-9028-33324EBC67DF}" srcOrd="2" destOrd="0" presId="urn:microsoft.com/office/officeart/2005/8/layout/orgChart1"/>
    <dgm:cxn modelId="{7155A6BC-9E58-47E8-B636-098EC9C8348C}" type="presParOf" srcId="{57DA8197-BBA3-45FC-9E16-D897A4F4D335}" destId="{1B8761B2-514D-49B0-8A31-2770A718501E}" srcOrd="2" destOrd="0" presId="urn:microsoft.com/office/officeart/2005/8/layout/orgChart1"/>
    <dgm:cxn modelId="{52C26077-8BC8-4947-A272-9C618BCE377A}" type="presParOf" srcId="{1B8761B2-514D-49B0-8A31-2770A718501E}" destId="{EC68E34A-A1B4-40EE-A0C5-A432889AC834}" srcOrd="0" destOrd="0" presId="urn:microsoft.com/office/officeart/2005/8/layout/orgChart1"/>
    <dgm:cxn modelId="{025CC269-06FB-45A1-85A2-0B156B6BCD83}" type="presParOf" srcId="{1B8761B2-514D-49B0-8A31-2770A718501E}" destId="{40B15699-280E-43D7-8F65-BA2FF9D67A76}" srcOrd="1" destOrd="0" presId="urn:microsoft.com/office/officeart/2005/8/layout/orgChart1"/>
    <dgm:cxn modelId="{CB018838-1199-46B6-9535-07476859B5F4}" type="presParOf" srcId="{40B15699-280E-43D7-8F65-BA2FF9D67A76}" destId="{95C90A07-A626-4608-9C17-C488C53561DF}" srcOrd="0" destOrd="0" presId="urn:microsoft.com/office/officeart/2005/8/layout/orgChart1"/>
    <dgm:cxn modelId="{5E09AE01-11E1-4E5E-8569-0CAEA6DE0DC5}" type="presParOf" srcId="{95C90A07-A626-4608-9C17-C488C53561DF}" destId="{D50324F3-DDB8-4A27-B4BD-D997FB003A24}" srcOrd="0" destOrd="0" presId="urn:microsoft.com/office/officeart/2005/8/layout/orgChart1"/>
    <dgm:cxn modelId="{93FB179B-00E1-4431-9F76-82115AD1ACD6}" type="presParOf" srcId="{95C90A07-A626-4608-9C17-C488C53561DF}" destId="{B8FDC9AE-65AA-409D-BE7A-0FEFBCF2AB5E}" srcOrd="1" destOrd="0" presId="urn:microsoft.com/office/officeart/2005/8/layout/orgChart1"/>
    <dgm:cxn modelId="{3C5A991D-78BD-4FD8-BF2D-4693C17D863C}" type="presParOf" srcId="{40B15699-280E-43D7-8F65-BA2FF9D67A76}" destId="{CC4CA91F-4BF8-4D70-B568-EECB89A7716B}" srcOrd="1" destOrd="0" presId="urn:microsoft.com/office/officeart/2005/8/layout/orgChart1"/>
    <dgm:cxn modelId="{0066B3CE-9C69-4313-B22B-EBD414596383}" type="presParOf" srcId="{40B15699-280E-43D7-8F65-BA2FF9D67A76}" destId="{70086895-ACD9-44E7-A19F-C020EF69C6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68E34A-A1B4-40EE-A0C5-A432889AC834}">
      <dsp:nvSpPr>
        <dsp:cNvPr id="0" name=""/>
        <dsp:cNvSpPr/>
      </dsp:nvSpPr>
      <dsp:spPr>
        <a:xfrm>
          <a:off x="4063798" y="863388"/>
          <a:ext cx="584406" cy="1320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0908"/>
              </a:lnTo>
              <a:lnTo>
                <a:pt x="584406" y="1320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1D6A5-6017-45F0-A9A7-3466CD25467A}">
      <dsp:nvSpPr>
        <dsp:cNvPr id="0" name=""/>
        <dsp:cNvSpPr/>
      </dsp:nvSpPr>
      <dsp:spPr>
        <a:xfrm>
          <a:off x="4063798" y="863388"/>
          <a:ext cx="3276590" cy="432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704"/>
              </a:lnTo>
              <a:lnTo>
                <a:pt x="3276590" y="282704"/>
              </a:lnTo>
              <a:lnTo>
                <a:pt x="3276590" y="4320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1E32D-EB47-4B17-AD80-CF85CF64663C}">
      <dsp:nvSpPr>
        <dsp:cNvPr id="0" name=""/>
        <dsp:cNvSpPr/>
      </dsp:nvSpPr>
      <dsp:spPr>
        <a:xfrm>
          <a:off x="3187330" y="863388"/>
          <a:ext cx="876467" cy="1885201"/>
        </a:xfrm>
        <a:custGeom>
          <a:avLst/>
          <a:gdLst/>
          <a:ahLst/>
          <a:cxnLst/>
          <a:rect l="0" t="0" r="0" b="0"/>
          <a:pathLst>
            <a:path>
              <a:moveTo>
                <a:pt x="876467" y="0"/>
              </a:moveTo>
              <a:lnTo>
                <a:pt x="876467" y="1735892"/>
              </a:lnTo>
              <a:lnTo>
                <a:pt x="0" y="1735892"/>
              </a:lnTo>
              <a:lnTo>
                <a:pt x="0" y="1885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88D83-89EA-4EDB-8548-19C305A92B44}">
      <dsp:nvSpPr>
        <dsp:cNvPr id="0" name=""/>
        <dsp:cNvSpPr/>
      </dsp:nvSpPr>
      <dsp:spPr>
        <a:xfrm>
          <a:off x="4063798" y="863388"/>
          <a:ext cx="1481635" cy="1885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892"/>
              </a:lnTo>
              <a:lnTo>
                <a:pt x="1481635" y="1735892"/>
              </a:lnTo>
              <a:lnTo>
                <a:pt x="1481635" y="1885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AE46E-CFDC-4F56-9B3A-E487DF17E978}">
      <dsp:nvSpPr>
        <dsp:cNvPr id="0" name=""/>
        <dsp:cNvSpPr/>
      </dsp:nvSpPr>
      <dsp:spPr>
        <a:xfrm>
          <a:off x="1252467" y="863388"/>
          <a:ext cx="2811331" cy="1885201"/>
        </a:xfrm>
        <a:custGeom>
          <a:avLst/>
          <a:gdLst/>
          <a:ahLst/>
          <a:cxnLst/>
          <a:rect l="0" t="0" r="0" b="0"/>
          <a:pathLst>
            <a:path>
              <a:moveTo>
                <a:pt x="2811331" y="0"/>
              </a:moveTo>
              <a:lnTo>
                <a:pt x="2811331" y="1735892"/>
              </a:lnTo>
              <a:lnTo>
                <a:pt x="0" y="1735892"/>
              </a:lnTo>
              <a:lnTo>
                <a:pt x="0" y="1885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D9A82-F846-4684-A455-30DB30CDEC7C}">
      <dsp:nvSpPr>
        <dsp:cNvPr id="0" name=""/>
        <dsp:cNvSpPr/>
      </dsp:nvSpPr>
      <dsp:spPr>
        <a:xfrm>
          <a:off x="2159436" y="863388"/>
          <a:ext cx="1904362" cy="917776"/>
        </a:xfrm>
        <a:custGeom>
          <a:avLst/>
          <a:gdLst/>
          <a:ahLst/>
          <a:cxnLst/>
          <a:rect l="0" t="0" r="0" b="0"/>
          <a:pathLst>
            <a:path>
              <a:moveTo>
                <a:pt x="1904362" y="0"/>
              </a:moveTo>
              <a:lnTo>
                <a:pt x="1904362" y="768468"/>
              </a:lnTo>
              <a:lnTo>
                <a:pt x="0" y="768468"/>
              </a:lnTo>
              <a:lnTo>
                <a:pt x="0" y="917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4A941-2E21-49A3-B04B-45684836E87C}">
      <dsp:nvSpPr>
        <dsp:cNvPr id="0" name=""/>
        <dsp:cNvSpPr/>
      </dsp:nvSpPr>
      <dsp:spPr>
        <a:xfrm>
          <a:off x="3352807" y="152396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Shogun</a:t>
          </a:r>
          <a:endParaRPr lang="en-US" sz="2500" kern="1200" dirty="0"/>
        </a:p>
      </dsp:txBody>
      <dsp:txXfrm>
        <a:off x="3352807" y="152396"/>
        <a:ext cx="1421982" cy="710991"/>
      </dsp:txXfrm>
    </dsp:sp>
    <dsp:sp modelId="{78906BA6-5392-45F7-ACE0-4859061BB285}">
      <dsp:nvSpPr>
        <dsp:cNvPr id="0" name=""/>
        <dsp:cNvSpPr/>
      </dsp:nvSpPr>
      <dsp:spPr>
        <a:xfrm>
          <a:off x="1448444" y="1781164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Shogunate</a:t>
          </a:r>
          <a:endParaRPr lang="en-US" sz="2500" kern="1200" dirty="0"/>
        </a:p>
      </dsp:txBody>
      <dsp:txXfrm>
        <a:off x="1448444" y="1781164"/>
        <a:ext cx="1421982" cy="710991"/>
      </dsp:txXfrm>
    </dsp:sp>
    <dsp:sp modelId="{DA2EA757-9673-483F-AAC1-E9BBD0635CEE}">
      <dsp:nvSpPr>
        <dsp:cNvPr id="0" name=""/>
        <dsp:cNvSpPr/>
      </dsp:nvSpPr>
      <dsp:spPr>
        <a:xfrm>
          <a:off x="541475" y="2748589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Peasants</a:t>
          </a:r>
          <a:endParaRPr lang="en-US" sz="2500" kern="1200" dirty="0"/>
        </a:p>
      </dsp:txBody>
      <dsp:txXfrm>
        <a:off x="541475" y="2748589"/>
        <a:ext cx="1421982" cy="710991"/>
      </dsp:txXfrm>
    </dsp:sp>
    <dsp:sp modelId="{D8BB2D4E-3B55-4741-8171-3BFFFF70AA71}">
      <dsp:nvSpPr>
        <dsp:cNvPr id="0" name=""/>
        <dsp:cNvSpPr/>
      </dsp:nvSpPr>
      <dsp:spPr>
        <a:xfrm>
          <a:off x="4834442" y="2748589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Merchants</a:t>
          </a:r>
          <a:endParaRPr lang="en-US" sz="2500" kern="1200" dirty="0"/>
        </a:p>
      </dsp:txBody>
      <dsp:txXfrm>
        <a:off x="4834442" y="2748589"/>
        <a:ext cx="1421982" cy="710991"/>
      </dsp:txXfrm>
    </dsp:sp>
    <dsp:sp modelId="{CA275B2D-231A-418F-A11D-8715EF5F5AF0}">
      <dsp:nvSpPr>
        <dsp:cNvPr id="0" name=""/>
        <dsp:cNvSpPr/>
      </dsp:nvSpPr>
      <dsp:spPr>
        <a:xfrm>
          <a:off x="2476339" y="2748589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Artisans</a:t>
          </a:r>
          <a:endParaRPr lang="en-US" sz="2500" kern="1200" dirty="0"/>
        </a:p>
      </dsp:txBody>
      <dsp:txXfrm>
        <a:off x="2476339" y="2748589"/>
        <a:ext cx="1421982" cy="710991"/>
      </dsp:txXfrm>
    </dsp:sp>
    <dsp:sp modelId="{9D6EC7ED-8FB3-43CB-B2C1-67B59BE91170}">
      <dsp:nvSpPr>
        <dsp:cNvPr id="0" name=""/>
        <dsp:cNvSpPr/>
      </dsp:nvSpPr>
      <dsp:spPr>
        <a:xfrm>
          <a:off x="6629397" y="1295400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Daimyo</a:t>
          </a:r>
          <a:endParaRPr lang="en-US" sz="2500" kern="1200" dirty="0"/>
        </a:p>
      </dsp:txBody>
      <dsp:txXfrm>
        <a:off x="6629397" y="1295400"/>
        <a:ext cx="1421982" cy="710991"/>
      </dsp:txXfrm>
    </dsp:sp>
    <dsp:sp modelId="{D50324F3-DDB8-4A27-B4BD-D997FB003A24}">
      <dsp:nvSpPr>
        <dsp:cNvPr id="0" name=""/>
        <dsp:cNvSpPr/>
      </dsp:nvSpPr>
      <dsp:spPr>
        <a:xfrm>
          <a:off x="4648205" y="1828800"/>
          <a:ext cx="1421982" cy="710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Samurai</a:t>
          </a:r>
          <a:endParaRPr lang="en-US" sz="2500" kern="1200" dirty="0"/>
        </a:p>
      </dsp:txBody>
      <dsp:txXfrm>
        <a:off x="4648205" y="1828800"/>
        <a:ext cx="1421982" cy="710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34DBA-07DA-4C69-8ABE-0D8F09E106BD}" type="datetimeFigureOut">
              <a:rPr lang="en-US" smtClean="0"/>
              <a:t>12/9/2010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6D760-9BD7-4E9B-B31F-DA40455CE0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6D760-9BD7-4E9B-B31F-DA40455CE0A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66FE7-DFD3-47EB-B6D9-1D3563CCF0C8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0B255-A574-490C-844A-F9FC4F7957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ewworldencyclopedia.org/entry/Samurai" TargetMode="External"/><Relationship Id="rId4" Type="http://schemas.openxmlformats.org/officeDocument/2006/relationships/hyperlink" Target="http://www.newworldencyclopedia.org/entry/Japanese_langu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</a:rPr>
              <a:t>Kamakura </a:t>
            </a:r>
            <a:r>
              <a:rPr lang="en-US" sz="6600" dirty="0" err="1" smtClean="0">
                <a:solidFill>
                  <a:schemeClr val="accent1">
                    <a:lumMod val="75000"/>
                  </a:schemeClr>
                </a:solidFill>
              </a:rPr>
              <a:t>Shogunate</a:t>
            </a:r>
            <a:endParaRPr lang="en-US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22098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Political, Economic, And Religious Views Of The Kamakura </a:t>
            </a:r>
            <a:r>
              <a:rPr lang="en-US" dirty="0" err="1" smtClean="0">
                <a:solidFill>
                  <a:schemeClr val="tx2"/>
                </a:solidFill>
              </a:rPr>
              <a:t>Shogunate</a:t>
            </a:r>
            <a:r>
              <a:rPr lang="en-US" dirty="0" smtClean="0">
                <a:solidFill>
                  <a:schemeClr val="tx2"/>
                </a:solidFill>
              </a:rPr>
              <a:t> Civilization. Also Includes Their Social, Intellectual, And Artistic Habits.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知的</a:t>
            </a:r>
            <a:br>
              <a:rPr lang="ja-JP" altLang="en-US" smtClean="0"/>
            </a:br>
            <a:r>
              <a:rPr lang="en-US" dirty="0" smtClean="0"/>
              <a:t>Intellectual</a:t>
            </a:r>
            <a:endParaRPr lang="en-US" dirty="0"/>
          </a:p>
        </p:txBody>
      </p:sp>
      <p:pic>
        <p:nvPicPr>
          <p:cNvPr id="4" name="Content Placeholder 3" descr="imagesCAQT18O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95400" y="1600200"/>
            <a:ext cx="6553200" cy="497711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chemeClr val="bg1"/>
                </a:solidFill>
              </a:rPr>
              <a:t>Arts</a:t>
            </a:r>
            <a:endParaRPr lang="en-US" sz="66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bg1"/>
                </a:solidFill>
              </a:rPr>
              <a:t>Encouraged Arts Such As…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Literature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Zen</a:t>
            </a:r>
          </a:p>
          <a:p>
            <a:r>
              <a:rPr lang="en-US" sz="5400" dirty="0" smtClean="0">
                <a:solidFill>
                  <a:schemeClr val="bg1"/>
                </a:solidFill>
              </a:rPr>
              <a:t>Fighting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芸術</a:t>
            </a:r>
            <a:br>
              <a:rPr lang="ja-JP" altLang="en-US" smtClean="0"/>
            </a:br>
            <a:r>
              <a:rPr lang="en-US" dirty="0" smtClean="0"/>
              <a:t>Artistic</a:t>
            </a:r>
            <a:endParaRPr lang="en-US" dirty="0"/>
          </a:p>
        </p:txBody>
      </p:sp>
      <p:pic>
        <p:nvPicPr>
          <p:cNvPr id="4" name="Content Placeholder 3" descr="untitled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1676400"/>
            <a:ext cx="3017520" cy="4800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6FF33"/>
                </a:solidFill>
              </a:rPr>
              <a:t>Artistic Abilities</a:t>
            </a:r>
            <a:endParaRPr lang="en-US" dirty="0">
              <a:solidFill>
                <a:srgbClr val="66FF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6FF33"/>
                </a:solidFill>
              </a:rPr>
              <a:t>Zen</a:t>
            </a:r>
          </a:p>
          <a:p>
            <a:endParaRPr lang="en-US" dirty="0" smtClean="0">
              <a:solidFill>
                <a:srgbClr val="66FF33"/>
              </a:solidFill>
            </a:endParaRPr>
          </a:p>
          <a:p>
            <a:r>
              <a:rPr lang="en-US" dirty="0" smtClean="0">
                <a:solidFill>
                  <a:srgbClr val="66FF33"/>
                </a:solidFill>
              </a:rPr>
              <a:t>Art</a:t>
            </a:r>
          </a:p>
          <a:p>
            <a:endParaRPr lang="en-US" dirty="0" smtClean="0">
              <a:solidFill>
                <a:srgbClr val="66FF33"/>
              </a:solidFill>
            </a:endParaRPr>
          </a:p>
          <a:p>
            <a:r>
              <a:rPr lang="en-US" dirty="0" smtClean="0">
                <a:solidFill>
                  <a:srgbClr val="66FF33"/>
                </a:solidFill>
              </a:rPr>
              <a:t>Fighting</a:t>
            </a:r>
          </a:p>
          <a:p>
            <a:endParaRPr lang="en-US" dirty="0" smtClean="0">
              <a:solidFill>
                <a:srgbClr val="66FF33"/>
              </a:solidFill>
            </a:endParaRPr>
          </a:p>
          <a:p>
            <a:r>
              <a:rPr lang="en-US" dirty="0" smtClean="0">
                <a:solidFill>
                  <a:srgbClr val="66FF33"/>
                </a:solidFill>
              </a:rPr>
              <a:t>Didn’t have many recreational activities</a:t>
            </a:r>
            <a:endParaRPr lang="en-US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5400" smtClean="0"/>
              <a:t>政治 </a:t>
            </a:r>
            <a:br>
              <a:rPr lang="ja-JP" altLang="en-US" sz="5400" smtClean="0"/>
            </a:br>
            <a:r>
              <a:rPr lang="en-US" sz="6000" dirty="0" smtClean="0">
                <a:solidFill>
                  <a:srgbClr val="FF0000"/>
                </a:solidFill>
              </a:rPr>
              <a:t>Politics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Samurai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67000" y="1600200"/>
            <a:ext cx="3332990" cy="50291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4" tooltip="Japanese language"/>
              </a:rPr>
              <a:t>Japanese</a:t>
            </a:r>
            <a:r>
              <a:rPr lang="en-US" dirty="0" smtClean="0"/>
              <a:t>, </a:t>
            </a:r>
            <a:r>
              <a:rPr lang="en-US" i="1" dirty="0" smtClean="0"/>
              <a:t>Kamakura, </a:t>
            </a:r>
            <a:r>
              <a:rPr lang="en-US" i="1" u="sng" dirty="0" err="1" smtClean="0"/>
              <a:t>Bakufu</a:t>
            </a:r>
            <a:r>
              <a:rPr lang="en-US" dirty="0" smtClean="0"/>
              <a:t> </a:t>
            </a:r>
            <a:r>
              <a:rPr lang="ja-JP" altLang="en-US" smtClean="0"/>
              <a:t>鎌倉幕府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Was A Feudal </a:t>
            </a:r>
            <a:r>
              <a:rPr lang="en-US" sz="2800" dirty="0" smtClean="0">
                <a:solidFill>
                  <a:srgbClr val="0000CC"/>
                </a:solidFill>
                <a:hlinkClick r:id="rId5" tooltip="Samurai"/>
              </a:rPr>
              <a:t>samurai</a:t>
            </a:r>
            <a:r>
              <a:rPr lang="en-US" sz="2800" dirty="0" smtClean="0">
                <a:solidFill>
                  <a:srgbClr val="0000CC"/>
                </a:solidFill>
              </a:rPr>
              <a:t> government from 1185 (or 1192, when it was formally recognized) to 1333.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Established by </a:t>
            </a:r>
            <a:r>
              <a:rPr lang="en-US" sz="2800" dirty="0" err="1" smtClean="0">
                <a:solidFill>
                  <a:srgbClr val="0000CC"/>
                </a:solidFill>
              </a:rPr>
              <a:t>Yoritomo</a:t>
            </a:r>
            <a:r>
              <a:rPr lang="en-US" sz="2800" dirty="0" smtClean="0">
                <a:solidFill>
                  <a:srgbClr val="0000CC"/>
                </a:solidFill>
              </a:rPr>
              <a:t> Mina Moto in 1192 A.D.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Emperors &amp; peerage was the main political power, </a:t>
            </a:r>
            <a:r>
              <a:rPr lang="en-US" sz="2800" dirty="0" err="1" smtClean="0">
                <a:solidFill>
                  <a:srgbClr val="0000CC"/>
                </a:solidFill>
              </a:rPr>
              <a:t>shogunate</a:t>
            </a:r>
            <a:r>
              <a:rPr lang="en-US" sz="2800" dirty="0" smtClean="0">
                <a:solidFill>
                  <a:srgbClr val="0000CC"/>
                </a:solidFill>
              </a:rPr>
              <a:t> held real power but never truly seized it.</a:t>
            </a:r>
          </a:p>
          <a:p>
            <a:r>
              <a:rPr lang="en-US" sz="2800" dirty="0" err="1" smtClean="0">
                <a:solidFill>
                  <a:srgbClr val="0000CC"/>
                </a:solidFill>
              </a:rPr>
              <a:t>Hojo</a:t>
            </a:r>
            <a:r>
              <a:rPr lang="en-US" sz="2800" dirty="0" smtClean="0">
                <a:solidFill>
                  <a:srgbClr val="0000CC"/>
                </a:solidFill>
              </a:rPr>
              <a:t> represented the </a:t>
            </a:r>
            <a:r>
              <a:rPr lang="en-US" sz="2800" dirty="0" err="1" smtClean="0">
                <a:solidFill>
                  <a:srgbClr val="0000CC"/>
                </a:solidFill>
              </a:rPr>
              <a:t>shogunate</a:t>
            </a:r>
            <a:r>
              <a:rPr lang="en-US" sz="2800" dirty="0" smtClean="0">
                <a:solidFill>
                  <a:srgbClr val="0000CC"/>
                </a:solidFill>
              </a:rPr>
              <a:t> power. He had a very </a:t>
            </a:r>
            <a:r>
              <a:rPr lang="en-US" sz="2800" dirty="0" err="1" smtClean="0">
                <a:solidFill>
                  <a:srgbClr val="0000CC"/>
                </a:solidFill>
              </a:rPr>
              <a:t>powerfull</a:t>
            </a:r>
            <a:r>
              <a:rPr lang="en-US" sz="2800" dirty="0" smtClean="0">
                <a:solidFill>
                  <a:srgbClr val="0000CC"/>
                </a:solidFill>
              </a:rPr>
              <a:t> family, called the </a:t>
            </a:r>
            <a:r>
              <a:rPr lang="en-US" sz="2800" dirty="0" err="1" smtClean="0">
                <a:solidFill>
                  <a:srgbClr val="0000CC"/>
                </a:solidFill>
              </a:rPr>
              <a:t>Hojo</a:t>
            </a:r>
            <a:r>
              <a:rPr lang="en-US" sz="2800" dirty="0" smtClean="0">
                <a:solidFill>
                  <a:srgbClr val="0000CC"/>
                </a:solidFill>
              </a:rPr>
              <a:t> Regency. </a:t>
            </a:r>
          </a:p>
          <a:p>
            <a:r>
              <a:rPr lang="en-US" sz="2800" dirty="0" smtClean="0">
                <a:solidFill>
                  <a:srgbClr val="0000CC"/>
                </a:solidFill>
              </a:rPr>
              <a:t>They Had </a:t>
            </a:r>
            <a:r>
              <a:rPr lang="en-US" b="1" u="sng" dirty="0" smtClean="0">
                <a:solidFill>
                  <a:srgbClr val="0000CC"/>
                </a:solidFill>
              </a:rPr>
              <a:t>NO</a:t>
            </a:r>
            <a:r>
              <a:rPr lang="en-US" sz="2800" dirty="0" smtClean="0">
                <a:solidFill>
                  <a:srgbClr val="0000CC"/>
                </a:solidFill>
              </a:rPr>
              <a:t> formal laws.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 override="childStyle">
                                        <p:cTn id="51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F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75"/>
                            </p:stCondLst>
                            <p:childTnLst>
                              <p:par>
                                <p:cTn id="5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 override="childStyle">
                                        <p:cTn id="5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950"/>
                            </p:stCondLst>
                            <p:childTnLst>
                              <p:par>
                                <p:cTn id="60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 override="childStyle">
                                        <p:cTn id="61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3FB2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3FB2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925"/>
                            </p:stCondLst>
                            <p:childTnLst>
                              <p:par>
                                <p:cTn id="65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経済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en-US" sz="2400" dirty="0" smtClean="0">
                <a:latin typeface="Blackoak Std" pitchFamily="82" charset="0"/>
                <a:cs typeface="Arial" pitchFamily="34" charset="0"/>
              </a:rPr>
              <a:t>Economics</a:t>
            </a:r>
            <a:endParaRPr lang="en-US" sz="2400" dirty="0">
              <a:latin typeface="Blackoak Std" pitchFamily="82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People relied on each other inside there own communities.</a:t>
            </a:r>
          </a:p>
          <a:p>
            <a:endParaRPr lang="en-US" dirty="0" smtClean="0"/>
          </a:p>
          <a:p>
            <a:r>
              <a:rPr lang="en-US" dirty="0" smtClean="0"/>
              <a:t>Hardly traded with other civilizations.</a:t>
            </a:r>
          </a:p>
          <a:p>
            <a:endParaRPr lang="en-US" dirty="0" smtClean="0"/>
          </a:p>
          <a:p>
            <a:r>
              <a:rPr lang="en-US" dirty="0" smtClean="0"/>
              <a:t>Could provide everything they needed within their area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7200" smtClean="0"/>
              <a:t>宗教 </a:t>
            </a:r>
            <a:r>
              <a:rPr lang="en-US" altLang="ja-JP" sz="7200" dirty="0" smtClean="0"/>
              <a:t>Religion</a:t>
            </a:r>
            <a:endParaRPr lang="en-US" sz="7200" dirty="0">
              <a:latin typeface="Palace Script MT" pitchFamily="66" charset="0"/>
            </a:endParaRPr>
          </a:p>
        </p:txBody>
      </p:sp>
      <p:pic>
        <p:nvPicPr>
          <p:cNvPr id="4" name="Content Placeholder 3" descr="Zen_Buddha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815832" y="1600200"/>
            <a:ext cx="3512336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b="1" u="sng" dirty="0" smtClean="0">
                <a:solidFill>
                  <a:schemeClr val="bg1"/>
                </a:solidFill>
              </a:rPr>
              <a:t>Buddhism</a:t>
            </a:r>
            <a:endParaRPr lang="en-US" sz="8800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8000" dirty="0" smtClean="0">
                <a:solidFill>
                  <a:schemeClr val="bg1"/>
                </a:solidFill>
              </a:rPr>
              <a:t>Pure Land</a:t>
            </a:r>
          </a:p>
          <a:p>
            <a:r>
              <a:rPr lang="en-US" sz="8000" dirty="0" smtClean="0">
                <a:solidFill>
                  <a:schemeClr val="bg1"/>
                </a:solidFill>
              </a:rPr>
              <a:t>Zen</a:t>
            </a:r>
          </a:p>
          <a:p>
            <a:r>
              <a:rPr lang="en-US" sz="8000" dirty="0" err="1" smtClean="0">
                <a:solidFill>
                  <a:schemeClr val="bg1"/>
                </a:solidFill>
              </a:rPr>
              <a:t>Nichiven</a:t>
            </a:r>
            <a:r>
              <a:rPr lang="en-US" sz="8000" dirty="0" smtClean="0">
                <a:solidFill>
                  <a:schemeClr val="bg1"/>
                </a:solidFill>
              </a:rPr>
              <a:t> Derived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8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ja-JP" altLang="en-US" sz="9600" smtClean="0"/>
              <a:t>社会</a:t>
            </a:r>
            <a:br>
              <a:rPr lang="ja-JP" altLang="en-US" sz="9600" smtClean="0"/>
            </a:br>
            <a:r>
              <a:rPr lang="en-US" sz="9600" dirty="0" smtClean="0"/>
              <a:t>Social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Wide Latin" pitchFamily="18" charset="0"/>
              </a:rPr>
              <a:t>Shogunate</a:t>
            </a:r>
            <a:r>
              <a:rPr lang="en-US" sz="3200" dirty="0" smtClean="0">
                <a:latin typeface="Wide Latin" pitchFamily="18" charset="0"/>
              </a:rPr>
              <a:t> Hierarchy</a:t>
            </a:r>
            <a:endParaRPr lang="en-US" sz="3200" dirty="0">
              <a:latin typeface="Wide Lati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F4A941-2E21-49A3-B04B-45684836E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6DF4A941-2E21-49A3-B04B-45684836E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6DF4A941-2E21-49A3-B04B-45684836E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68E34A-A1B4-40EE-A0C5-A432889AC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EC68E34A-A1B4-40EE-A0C5-A432889AC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EC68E34A-A1B4-40EE-A0C5-A432889AC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0324F3-DDB8-4A27-B4BD-D997FB003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D50324F3-DDB8-4A27-B4BD-D997FB003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D50324F3-DDB8-4A27-B4BD-D997FB003A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4D9A82-F846-4684-A455-30DB30CDE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344D9A82-F846-4684-A455-30DB30CDE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344D9A82-F846-4684-A455-30DB30CDE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906BA6-5392-45F7-ACE0-4859061BB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78906BA6-5392-45F7-ACE0-4859061BB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78906BA6-5392-45F7-ACE0-4859061BB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3AE46E-CFDC-4F56-9B3A-E487DF17E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683AE46E-CFDC-4F56-9B3A-E487DF17E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683AE46E-CFDC-4F56-9B3A-E487DF17E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2EA757-9673-483F-AAC1-E9BBD0635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DA2EA757-9673-483F-AAC1-E9BBD0635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DA2EA757-9673-483F-AAC1-E9BBD0635C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288D83-89EA-4EDB-8548-19C305A92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8B288D83-89EA-4EDB-8548-19C305A92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8B288D83-89EA-4EDB-8548-19C305A92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B2D4E-3B55-4741-8171-3BFFFF70A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D8BB2D4E-3B55-4741-8171-3BFFFF70A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D8BB2D4E-3B55-4741-8171-3BFFFF70A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B1E32D-EB47-4B17-AD80-CF85CF646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B4B1E32D-EB47-4B17-AD80-CF85CF646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B4B1E32D-EB47-4B17-AD80-CF85CF646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75B2D-231A-418F-A11D-8715EF5F5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graphicEl>
                                              <a:dgm id="{CA275B2D-231A-418F-A11D-8715EF5F5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CA275B2D-231A-418F-A11D-8715EF5F5A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91D6A5-6017-45F0-A9A7-3466CD254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6791D6A5-6017-45F0-A9A7-3466CD254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6791D6A5-6017-45F0-A9A7-3466CD254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6EC7ED-8FB3-43CB-B2C1-67B59BE91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9D6EC7ED-8FB3-43CB-B2C1-67B59BE91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9D6EC7ED-8FB3-43CB-B2C1-67B59BE91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189</Words>
  <Application>Microsoft Office PowerPoint</Application>
  <PresentationFormat>On-screen Show (4:3)</PresentationFormat>
  <Paragraphs>53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Kamakura Shogunate</vt:lpstr>
      <vt:lpstr>政治  Politics</vt:lpstr>
      <vt:lpstr>Japanese, Kamakura, Bakufu 鎌倉幕府</vt:lpstr>
      <vt:lpstr>経済 Economics</vt:lpstr>
      <vt:lpstr>Self-Sufficient</vt:lpstr>
      <vt:lpstr>宗教 Religion</vt:lpstr>
      <vt:lpstr>Buddhism</vt:lpstr>
      <vt:lpstr>社会 Social</vt:lpstr>
      <vt:lpstr>Shogunate Hierarchy</vt:lpstr>
      <vt:lpstr>知的 Intellectual</vt:lpstr>
      <vt:lpstr>Arts</vt:lpstr>
      <vt:lpstr>芸術 Artistic</vt:lpstr>
      <vt:lpstr>Artistic Abilities</vt:lpstr>
    </vt:vector>
  </TitlesOfParts>
  <Company>Tumwater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Politics</dc:title>
  <dc:creator>j.randazzo.bhhs</dc:creator>
  <cp:lastModifiedBy>keith quentin</cp:lastModifiedBy>
  <cp:revision>21</cp:revision>
  <dcterms:created xsi:type="dcterms:W3CDTF">2010-12-01T19:47:25Z</dcterms:created>
  <dcterms:modified xsi:type="dcterms:W3CDTF">2010-12-09T14:40:33Z</dcterms:modified>
</cp:coreProperties>
</file>